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3" r:id="rId9"/>
    <p:sldId id="28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25.05.2021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8002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b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НАРКОМАНИИ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5085184"/>
            <a:ext cx="4536504" cy="122413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подготовил: 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педагог МОУ ДО «ДДТ»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Арсеньевский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О.С.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Гречишкина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2276872"/>
            <a:ext cx="5112568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	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социально опасное психическое заболевание, обусловленное зависимостью от наркотического средства или психотропного вещества.</a:t>
            </a: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понятием «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наркотическое средство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связано много проблем. </a:t>
            </a: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Главные из них 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духовная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92211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ПРОБЛЕМА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болезнь, требующая лечения. 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Организм человека привыкает получать токсические вещества, со временем они становятся важной составляющей обмена веществ.</a:t>
            </a:r>
          </a:p>
          <a:p>
            <a:pPr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Лечение этой зависимости необходимо, поскольку она наносит вред не только отдельно взятому человеку, но и всему обществу в целом: употребление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веществ(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напрямую связано с рядом хронических, в том числе неизлечимых заболеваний, таких, как СПИД и гепатит.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99412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И ДУХОВНАЯ ПРОБЛЕМЫ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5252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Причиной наркомании часто являются: </a:t>
            </a:r>
          </a:p>
          <a:p>
            <a:pPr algn="ctr">
              <a:buNone/>
            </a:pP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подавленные комплексы человека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решать проблемы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 перед собой цели и получать желаемое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низкая или, наоборот, завышенная самооценка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справляться со своими чувствами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нехватка или даже отсутствие веры в себя и Бога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душевная пустота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ценностей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смысла жизни и др.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70641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ПРОБЛЕМА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Наркомания наносит обществу огромный нравственный и материальный ущерб. У зависимого человека деформируется, а потом и вовсе разрушается прежняя система ценностей. Главной ценностью становится наркотик. Все мысли наркомана подчинены поиску очередной «дозы», ради неё он готов пойти на любые жертвы.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в незаконное потребление наркотиков вовлечено не менее 2,5 млн. россиян, или 1,7% населения страны, 67,3% из них молодые люди до 30 лет.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2413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УПОТРЕБЛЕНИЯ НАРКОТИКОВ ПОДРОСТКАМИ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3888432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 сопротивления или протеста чего-либо, привлечение внимания педагогов, родителей, окружающих к своей персоне.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почувствовать себя старше своих сверстников.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Снятие эмоционального напряжения и чувства неудовлетворённости.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Неосознанное стремление избавиться от плохого настроения.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Противоречие – в качестве «запретного плода».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«уйти» от проблем.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по прямому предложению «друзей или знакомых».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испытать неизведанное наслаждение, «кайф».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Мода на употребление.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Несовершенство действующего законодательства, а также отсутствие надлежащего таможенного и пограничного контроля.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ДОЛЖЕН ЗНАТЬ КАЖДЫЙ 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18457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СИМПТОМЫ УПОТРЕБЛЕНИЯ НАРКОТИЧЕСКИХ ВЕЩЕСТВ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ОПЬЯНЕНИЯ, НО СПИРТНЫМ ИЗО РТА НЕ ПАХНЕТ.</a:t>
            </a:r>
          </a:p>
          <a:p>
            <a:pPr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СИСТЕМАТИЧЕСКОЕ НАРУШЕНИЕ КООРДИНАЦИИ ДВИЖЕНИЙ.</a:t>
            </a:r>
          </a:p>
          <a:p>
            <a:pPr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СНА: БЕССОННИЦА ИЛИ НАСТОЛЬКО КРЕПКИЙ СОН, ЧТО НЕ ПРЕДСТАВЛЯЕТСЯ НИКАКОЙ ВОЗМОЖНОСТИ РАЗБУДИТЬ РЕБЕНКА ИЛИ СДЕЛАТЬ ЭТО НАМНОГО ТРУДНЕЕ, ЧЕМ БЫЛО РАНЬШЕ.</a:t>
            </a:r>
          </a:p>
          <a:p>
            <a:pPr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РЕЗКИЕ ПЕРЕМЕНЫ В ХАРАКТЕРЕ, ЧРЕЗМЕРНАЯ ЭМОЦИОНАЛЬНОСТЬ, НЕ ОБУСЛОВЛЕННАЯ РЕАЛЬНОЙ ОБСТАНОВКОЙ. КОЛЕБЛЕТСЯ НАСТРОЕНИЕ: ОТ БЕЗУДЕРЖНОГО ВЕСЕЛЬЯ ДО ДЕПРЕССИИ.</a:t>
            </a:r>
          </a:p>
          <a:p>
            <a:pPr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424" y="260648"/>
            <a:ext cx="8291264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СИМПТОМЫ УПОТРЕБЛЕНИЯ НАРКОТИЧЕСКИХ ВЕЩЕСТВ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075240" cy="504056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ДОЛГОЕ (ВПЛОТЬ ДО НЕСКОЛЬКИХ СУТОК) ОТСУТСТВИЕ ДОМА.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УТОМЛЯЕМОСТЬ, КОТОРАЯ СМЕНЯЕТСЯ НЕОБЪЯСНИМОЙ ЭНЕРГИЧНОСТЬЮ.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НЕОБЪЯСНИМОЕ ПОВЫШЕНИЕ АППЕТИТА ИЛИ, НАОБОРОТ, БЕСПРИЧИННАЯ ПОТЕРЯ ЕГО, ЧАСТЫЕ ПРОСТУДНЫЕ ЗАБОЛЕВАНИЯ.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ПАМЯТИ, НЕСПОСОБНОСТЬ ЛОГИЧЕСКИ МЫСЛИТЬ, РЕЗКОЕ СНИЖЕНИЕ УСПЕВАЕМОСТИ.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СПЕЦИФИЧЕСКИЙ ЗАПАХ ОТ ОДЕЖДЫ (НАПРИМЕР, СМЕСЬ ХВОИ С ТАБАКОМ), НЕЗНАКОМЫЕ ТАБЛЕТКИ, ПОРОШКИ, СЛЕДЫ ОТ ИНЪЕКЦИЙ.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НЕОЖИДАННОЕ ПОКРАСНЕНИЕ ГЛАЗ, ЗРАЧКИ НЕЕСТЕСТВЕННО СУЖЕНЫ ИЛИ РАСШИРЕНЫ, КОРИЧНЕВЫЙ НАЛЁТ НА ЯЗЫКЕ.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ПРОПАЖА ДЕНЕГ, ВЕЩЕЙ, ЦЕННОСТЕЙ И Т. Д.</a:t>
            </a:r>
          </a:p>
          <a:p>
            <a:pPr marL="36576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5"/>
            <a:ext cx="8291264" cy="4824536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ru-RU" sz="4400" b="1" i="1" dirty="0" smtClean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Подумайте </a:t>
            </a:r>
            <a:r>
              <a:rPr lang="ru-RU" sz="4400" b="1" i="1" dirty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дважды, трижды</a:t>
            </a:r>
            <a:r>
              <a:rPr lang="ru-RU" sz="4400" b="1" i="1" dirty="0" smtClean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...,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ru-RU" sz="4400" b="1" i="1" dirty="0" smtClean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подумайте, </a:t>
            </a:r>
            <a:r>
              <a:rPr lang="ru-RU" sz="4400" b="1" i="1" dirty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следует! </a:t>
            </a:r>
            <a:endParaRPr lang="ru-RU" sz="4400" b="1" i="1" dirty="0" smtClean="0">
              <a:solidFill>
                <a:srgbClr val="FF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4400" b="1" i="1" dirty="0" smtClean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Ваше</a:t>
            </a:r>
            <a:r>
              <a:rPr lang="ru-RU" sz="4400" b="1" i="1" dirty="0" smtClean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 smtClean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будущее зависит </a:t>
            </a:r>
            <a:r>
              <a:rPr lang="ru-RU" sz="4400" b="1" i="1" dirty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только от </a:t>
            </a:r>
            <a:r>
              <a:rPr lang="ru-RU" sz="4400" b="1" i="1" dirty="0" smtClean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</a:t>
            </a:r>
            <a:r>
              <a:rPr lang="ru-RU" sz="4400" b="1" i="1" dirty="0" smtClean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  <a:endParaRPr lang="ru-RU" sz="4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sz="4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867</TotalTime>
  <Words>352</Words>
  <Application>Microsoft Office PowerPoint</Application>
  <PresentationFormat>Экран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Franklin Gothic Book</vt:lpstr>
      <vt:lpstr>Times New Roman</vt:lpstr>
      <vt:lpstr>Wingdings</vt:lpstr>
      <vt:lpstr>Wingdings 2</vt:lpstr>
      <vt:lpstr>Техническая</vt:lpstr>
      <vt:lpstr>ПРОФИЛАКТИКА  НАРКОМАНИИ</vt:lpstr>
      <vt:lpstr>Презентация PowerPoint</vt:lpstr>
      <vt:lpstr>МЕДИЦИНСКАЯ ПРОБЛЕМА</vt:lpstr>
      <vt:lpstr>ПСИХОЛОГИЧЕСКАЯ И ДУХОВНАЯ ПРОБЛЕМЫ</vt:lpstr>
      <vt:lpstr>СОЦИАЛЬНАЯ ПРОБЛЕМА</vt:lpstr>
      <vt:lpstr>ОСНОВНЫЕ ПРИЧИНЫ УПОТРЕБЛЕНИЯ НАРКОТИКОВ ПОДРОСТКАМИ</vt:lpstr>
      <vt:lpstr>ЭТО ДОЛЖЕН ЗНАТЬ КАЖДЫЙ </vt:lpstr>
      <vt:lpstr>ОСНОВНЫЕ СИМПТОМЫ УПОТРЕБЛЕНИЯ НАРКОТИЧЕСКИХ ВЕЩЕСТВ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 НАРКОМАНИИ</dc:title>
  <cp:lastModifiedBy>ДДТ</cp:lastModifiedBy>
  <cp:revision>65</cp:revision>
  <dcterms:modified xsi:type="dcterms:W3CDTF">2021-05-25T13:18:26Z</dcterms:modified>
</cp:coreProperties>
</file>